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8"/>
  </p:notesMasterIdLst>
  <p:sldIdLst>
    <p:sldId id="306" r:id="rId5"/>
    <p:sldId id="359" r:id="rId6"/>
    <p:sldId id="320" r:id="rId7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FFDF7F"/>
    <a:srgbClr val="E400F6"/>
    <a:srgbClr val="522D80"/>
    <a:srgbClr val="FF997F"/>
    <a:srgbClr val="B2FF99"/>
    <a:srgbClr val="CC99FF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Update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F4805EF9-387C-C691-6E80-5EDAFD07766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2" y="2668317"/>
            <a:ext cx="5486400" cy="308610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3D10A2D-730D-29E0-FB82-2A3A247E26E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7" y="2675626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F1TENTH </a:t>
            </a:r>
            <a:r>
              <a:rPr lang="en-US" dirty="0" err="1"/>
              <a:t>Autoware</a:t>
            </a:r>
            <a:r>
              <a:rPr lang="en-US" dirty="0"/>
              <a:t>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Rviz</a:t>
            </a:r>
            <a:r>
              <a:rPr lang="en-US" b="1" dirty="0"/>
              <a:t> Sim Demo: </a:t>
            </a:r>
            <a:r>
              <a:rPr lang="en-US" dirty="0"/>
              <a:t>Record + 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B3C073-47D9-88E5-B959-A9DAFD202189}"/>
              </a:ext>
            </a:extLst>
          </p:cNvPr>
          <p:cNvSpPr txBox="1"/>
          <p:nvPr/>
        </p:nvSpPr>
        <p:spPr>
          <a:xfrm>
            <a:off x="2774054" y="5801950"/>
            <a:ext cx="891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Record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F49BB-69BA-0FED-A248-EC37FDB9915D}"/>
              </a:ext>
            </a:extLst>
          </p:cNvPr>
          <p:cNvSpPr txBox="1"/>
          <p:nvPr/>
        </p:nvSpPr>
        <p:spPr>
          <a:xfrm>
            <a:off x="8538121" y="5801950"/>
            <a:ext cx="867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Replay</a:t>
            </a:r>
          </a:p>
        </p:txBody>
      </p:sp>
    </p:spTree>
    <p:extLst>
      <p:ext uri="{BB962C8B-B14F-4D97-AF65-F5344CB8AC3E}">
        <p14:creationId xmlns:p14="http://schemas.microsoft.com/office/powerpoint/2010/main" val="177078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0BD009-5166-4D59-AABC-6785392F4B19}">
  <ds:schemaRefs>
    <ds:schemaRef ds:uri="http://www.w3.org/XML/1998/namespace"/>
    <ds:schemaRef ds:uri="http://schemas.microsoft.com/office/2006/documentManagement/types"/>
    <ds:schemaRef ds:uri="http://purl.org/dc/elements/1.1/"/>
    <ds:schemaRef ds:uri="f41829d9-305b-4af6-8494-753a2a44d293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74a92416-d9ca-4b07-a40e-6415e67b2c58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4777</TotalTime>
  <Words>359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Update</vt:lpstr>
      <vt:lpstr>F1TENTH Autoware Demo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239</cp:revision>
  <dcterms:created xsi:type="dcterms:W3CDTF">2020-04-29T07:35:04Z</dcterms:created>
  <dcterms:modified xsi:type="dcterms:W3CDTF">2023-12-06T21:23:50Z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